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61"/>
    <p:restoredTop sz="94799"/>
  </p:normalViewPr>
  <p:slideViewPr>
    <p:cSldViewPr snapToGrid="0" snapToObjects="1">
      <p:cViewPr varScale="1">
        <p:scale>
          <a:sx n="119" d="100"/>
          <a:sy n="119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14" y="1828800"/>
            <a:ext cx="4781464" cy="32892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252" y="192690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 OR until you hit a quad with fewer than </a:t>
            </a:r>
            <a:r>
              <a:rPr lang="en-US" sz="2000" dirty="0" err="1"/>
              <a:t>pointsPerQuad</a:t>
            </a:r>
            <a:r>
              <a:rPr lang="en-US" sz="2000" dirty="0"/>
              <a:t> points in it.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	create quad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	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If leaf node and p not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//delete failed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3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8804</TotalTime>
  <Words>2444</Words>
  <Application>Microsoft Macintosh PowerPoint</Application>
  <PresentationFormat>Widescreen</PresentationFormat>
  <Paragraphs>248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136</cp:revision>
  <dcterms:created xsi:type="dcterms:W3CDTF">2023-02-24T14:15:53Z</dcterms:created>
  <dcterms:modified xsi:type="dcterms:W3CDTF">2025-03-19T14:52:30Z</dcterms:modified>
</cp:coreProperties>
</file>